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A19"/>
    <a:srgbClr val="E2C700"/>
    <a:srgbClr val="EEB400"/>
    <a:srgbClr val="1B416C"/>
    <a:srgbClr val="006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3" d="100"/>
          <a:sy n="133" d="100"/>
        </p:scale>
        <p:origin x="-294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56" y="6046631"/>
            <a:ext cx="1950244" cy="481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0294C-CF99-4549-BEE7-DB35693F23A4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4010-B882-F14A-BB67-2DBA787EB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E2C7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E2C7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E2C7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E2C7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E2C7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r="686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5200" y="4200526"/>
            <a:ext cx="3790156" cy="7215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j-ea"/>
                <a:cs typeface="Helvetica-Bold"/>
              </a:rPr>
              <a:t>Click to add title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j-ea"/>
              <a:cs typeface="Helvetica-Bold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26794" y="4872037"/>
            <a:ext cx="4165600" cy="516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B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CLICK TO ADD SUBTITLE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CB00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7" name="Picture 6" descr="CMAlogotypegoldblue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00" y="249086"/>
            <a:ext cx="2619041" cy="652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1A21E0EF9F4E9F715CE47BD4113E" ma:contentTypeVersion="12" ma:contentTypeDescription="Create a new document." ma:contentTypeScope="" ma:versionID="5fa7ae7a9fb585857a54a94b85a18d4b">
  <xsd:schema xmlns:xsd="http://www.w3.org/2001/XMLSchema" xmlns:xs="http://www.w3.org/2001/XMLSchema" xmlns:p="http://schemas.microsoft.com/office/2006/metadata/properties" xmlns:ns2="2191da27-d8b6-41fc-a03a-0078d42bdf6b" xmlns:ns3="8dfc0b68-838b-43ae-b091-fb977cab13ea" targetNamespace="http://schemas.microsoft.com/office/2006/metadata/properties" ma:root="true" ma:fieldsID="b3d55f45923c310c00fe284f9b2e48bc" ns2:_="" ns3:_="">
    <xsd:import namespace="2191da27-d8b6-41fc-a03a-0078d42bdf6b"/>
    <xsd:import namespace="8dfc0b68-838b-43ae-b091-fb977cab1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da27-d8b6-41fc-a03a-0078d42bd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c0b68-838b-43ae-b091-fb977cab1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9628BE-47ED-4603-9F16-A36FFD85E0BB}"/>
</file>

<file path=customXml/itemProps2.xml><?xml version="1.0" encoding="utf-8"?>
<ds:datastoreItem xmlns:ds="http://schemas.openxmlformats.org/officeDocument/2006/customXml" ds:itemID="{DEB2330F-DF60-45E4-BDAA-D66D52654161}"/>
</file>

<file path=customXml/itemProps3.xml><?xml version="1.0" encoding="utf-8"?>
<ds:datastoreItem xmlns:ds="http://schemas.openxmlformats.org/officeDocument/2006/customXml" ds:itemID="{6AF74DCE-028B-4A03-BEFF-D3891100C1F3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ECGD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Eileen Collins</dc:creator>
  <cp:lastModifiedBy>atrujillo</cp:lastModifiedBy>
  <cp:revision>6</cp:revision>
  <dcterms:created xsi:type="dcterms:W3CDTF">2012-07-09T22:02:42Z</dcterms:created>
  <dcterms:modified xsi:type="dcterms:W3CDTF">2015-01-20T22:42:12Z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0x010100D98F1A21E0EF9F4E9F715CE47BD4113E</vt:lpwstr>
  </property>
</Properties>
</file>